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775" r:id="rId2"/>
    <p:sldMasterId id="2147488787" r:id="rId3"/>
  </p:sldMasterIdLst>
  <p:notesMasterIdLst>
    <p:notesMasterId r:id="rId24"/>
  </p:notesMasterIdLst>
  <p:handoutMasterIdLst>
    <p:handoutMasterId r:id="rId25"/>
  </p:handoutMasterIdLst>
  <p:sldIdLst>
    <p:sldId id="1060" r:id="rId4"/>
    <p:sldId id="1029" r:id="rId5"/>
    <p:sldId id="1082" r:id="rId6"/>
    <p:sldId id="1085" r:id="rId7"/>
    <p:sldId id="1066" r:id="rId8"/>
    <p:sldId id="1067" r:id="rId9"/>
    <p:sldId id="1068" r:id="rId10"/>
    <p:sldId id="1069" r:id="rId11"/>
    <p:sldId id="1070" r:id="rId12"/>
    <p:sldId id="1071" r:id="rId13"/>
    <p:sldId id="1072" r:id="rId14"/>
    <p:sldId id="1073" r:id="rId15"/>
    <p:sldId id="1080" r:id="rId16"/>
    <p:sldId id="1083" r:id="rId17"/>
    <p:sldId id="1084" r:id="rId18"/>
    <p:sldId id="1074" r:id="rId19"/>
    <p:sldId id="1075" r:id="rId20"/>
    <p:sldId id="1077" r:id="rId21"/>
    <p:sldId id="1078" r:id="rId22"/>
    <p:sldId id="1081" r:id="rId23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00FF00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16" autoAdjust="0"/>
    <p:restoredTop sz="94660"/>
  </p:normalViewPr>
  <p:slideViewPr>
    <p:cSldViewPr>
      <p:cViewPr varScale="1">
        <p:scale>
          <a:sx n="63" d="100"/>
          <a:sy n="63" d="100"/>
        </p:scale>
        <p:origin x="77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B872B-AA6C-47B0-BEDD-18D986325BC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20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8213-C6C1-4D15-AA1C-B1273E2960D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81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3EF93-C5D8-4C1F-912A-A6EB38AE297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23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5222-AEEB-4196-B743-F4E95CE7F6F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26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3594-27A6-4F9C-ABD1-9425C457415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7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8C8EE-1808-453E-B9CD-DCE0F46EC2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0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2EA97-3254-43AC-B542-E8D829FE5A7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8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AD67-1BF0-4851-967E-36184EF76A7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0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8EADC-AC0F-4461-9AD3-E00A5E920FB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96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0CD0-3F92-4898-8523-051D6F947BF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69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E20D1-3124-4E87-8CCF-BFA7B614023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7187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4D8F6-4FA0-4B9E-A50E-D0646CCBBC9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8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5B8CB-8C2B-4698-A679-9A9CA6B771C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14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8130E-CAED-452B-ACD5-C1E03265983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679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A7B2D-BD8C-4B35-BBA9-62834DC7F4A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21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E98F4-721A-4060-80A6-F62E3C6F9FF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99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C9EDA-8ADF-42E4-85A3-FDB252FCCB4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3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045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8EAB5-B1E6-411B-9D05-71FF06816D5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957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A5098-7F3A-41D0-B574-3D8B3438AE4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840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BC43-F1AF-4BF2-8F5A-E8497B34536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52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47F7-DF7A-431A-9917-FC2C81ED7A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535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2D39-C9E9-4064-B055-6521104013E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969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26275-69BC-4AF7-8217-AC992C320A5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2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zh-TW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zh-TW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FCF9C238-F31C-4034-8561-027505C973D9}" type="slidenum">
              <a:rPr lang="en-US" altLang="zh-TW">
                <a:solidFill>
                  <a:srgbClr val="000000"/>
                </a:solidFill>
                <a:latin typeface="Arial"/>
                <a:ea typeface="新細明體"/>
              </a:rPr>
              <a:pPr eaLnBrk="1" hangingPunct="1">
                <a:defRPr/>
              </a:pPr>
              <a:t>‹#›</a:t>
            </a:fld>
            <a:endParaRPr lang="en-US" altLang="zh-TW">
              <a:solidFill>
                <a:srgbClr val="000000"/>
              </a:solidFill>
              <a:latin typeface="Arial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92108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776" r:id="rId1"/>
    <p:sldLayoutId id="2147488777" r:id="rId2"/>
    <p:sldLayoutId id="2147488778" r:id="rId3"/>
    <p:sldLayoutId id="2147488779" r:id="rId4"/>
    <p:sldLayoutId id="2147488780" r:id="rId5"/>
    <p:sldLayoutId id="2147488781" r:id="rId6"/>
    <p:sldLayoutId id="2147488782" r:id="rId7"/>
    <p:sldLayoutId id="2147488783" r:id="rId8"/>
    <p:sldLayoutId id="2147488784" r:id="rId9"/>
    <p:sldLayoutId id="2147488785" r:id="rId10"/>
    <p:sldLayoutId id="21474887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32558BF9-C070-4DE5-831D-851E8A020E9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6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788" r:id="rId1"/>
    <p:sldLayoutId id="2147488789" r:id="rId2"/>
    <p:sldLayoutId id="2147488790" r:id="rId3"/>
    <p:sldLayoutId id="2147488791" r:id="rId4"/>
    <p:sldLayoutId id="2147488792" r:id="rId5"/>
    <p:sldLayoutId id="2147488793" r:id="rId6"/>
    <p:sldLayoutId id="2147488794" r:id="rId7"/>
    <p:sldLayoutId id="2147488795" r:id="rId8"/>
    <p:sldLayoutId id="2147488796" r:id="rId9"/>
    <p:sldLayoutId id="2147488797" r:id="rId10"/>
    <p:sldLayoutId id="2147488798" r:id="rId11"/>
    <p:sldLayoutId id="21474887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5976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400" dirty="0" smtClean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dirty="0" smtClean="0">
                <a:solidFill>
                  <a:srgbClr val="FFFF00"/>
                </a:solidFill>
                <a:ea typeface="華康儷中黑" pitchFamily="49" charset="-120"/>
              </a:rPr>
              <a:t>耶穌復活主日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</a:rPr>
              <a:t>4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</a:rPr>
              <a:t>4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1800"/>
              </a:spcAft>
              <a:buFontTx/>
              <a:buNone/>
              <a:defRPr/>
            </a:pPr>
            <a:r>
              <a:rPr lang="zh-TW" altLang="en-US" sz="5400" dirty="0" smtClean="0">
                <a:solidFill>
                  <a:srgbClr val="FFFF00"/>
                </a:solidFill>
                <a:ea typeface="華康粗黑體" pitchFamily="49" charset="-120"/>
              </a:rPr>
              <a:t>由復活到逾越</a:t>
            </a:r>
            <a:endParaRPr lang="en-US" altLang="zh-TW" sz="54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3000"/>
              </a:spcAft>
              <a:buNone/>
              <a:defRPr/>
            </a:pP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宗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10:34,37-43;</a:t>
            </a:r>
            <a:r>
              <a:rPr lang="zh-TW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 哥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3:1-4; </a:t>
            </a:r>
            <a:r>
              <a:rPr lang="zh-TW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若</a:t>
            </a:r>
            <a:r>
              <a:rPr lang="en-US" altLang="zh-HK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20:1-9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)</a:t>
            </a: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 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381750"/>
          </a:xfrm>
          <a:solidFill>
            <a:schemeClr val="tx1"/>
          </a:solidFill>
        </p:spPr>
        <p:txBody>
          <a:bodyPr/>
          <a:lstStyle/>
          <a:p>
            <a:pPr marL="432000" indent="-43200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天主使他復活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了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叫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他顯現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出來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天主所預先揀選的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見證人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就是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給我們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這些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在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他從死者中復活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後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與</a:t>
            </a:r>
            <a:r>
              <a:rPr lang="zh-TW" altLang="en-US" sz="4000" dirty="0">
                <a:solidFill>
                  <a:srgbClr val="FF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他同食共飲的</a:t>
            </a:r>
            <a:r>
              <a:rPr lang="zh-TW" altLang="en-US" sz="4000" dirty="0" smtClean="0">
                <a:solidFill>
                  <a:srgbClr val="FF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人</a:t>
            </a:r>
            <a:endParaRPr lang="en-US" altLang="zh-TW" sz="4000" dirty="0" smtClean="0">
              <a:solidFill>
                <a:srgbClr val="FFFF00"/>
              </a:solidFill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432000" indent="-43200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你們既然與基督一同復活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了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就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該</a:t>
            </a:r>
            <a:r>
              <a:rPr lang="zh-TW" altLang="en-US" sz="4000" dirty="0">
                <a:solidFill>
                  <a:srgbClr val="FF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追求天上的</a:t>
            </a:r>
            <a:r>
              <a:rPr lang="zh-TW" altLang="en-US" sz="4000" dirty="0" smtClean="0">
                <a:solidFill>
                  <a:srgbClr val="FF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事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在那裡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有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基督坐在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天主右邊</a:t>
            </a:r>
            <a:endParaRPr lang="en-US" altLang="zh-TW" sz="4000" dirty="0" smtClean="0">
              <a:solidFill>
                <a:schemeClr val="bg1"/>
              </a:solidFill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432000" indent="-432000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有人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從墳墓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中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把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主</a:t>
            </a:r>
            <a:r>
              <a:rPr lang="zh-TW" altLang="en-US" sz="4000" dirty="0">
                <a:solidFill>
                  <a:srgbClr val="00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搬走</a:t>
            </a:r>
            <a:r>
              <a:rPr lang="zh-TW" altLang="en-US" sz="4000" dirty="0" smtClean="0">
                <a:solidFill>
                  <a:srgbClr val="00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了</a:t>
            </a:r>
            <a:r>
              <a:rPr lang="en-US" altLang="zh-TW" sz="24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瑪達肋納</a:t>
            </a:r>
            <a:r>
              <a:rPr lang="en-US" altLang="zh-TW" sz="24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).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俯身看見了放著的</a:t>
            </a:r>
            <a:r>
              <a:rPr lang="zh-TW" altLang="en-US" sz="4000" dirty="0">
                <a:solidFill>
                  <a:srgbClr val="00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殮</a:t>
            </a:r>
            <a:r>
              <a:rPr lang="zh-TW" altLang="en-US" sz="4000" dirty="0" smtClean="0">
                <a:solidFill>
                  <a:srgbClr val="00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布</a:t>
            </a:r>
            <a:r>
              <a:rPr lang="en-US" altLang="zh-TW" sz="24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若望</a:t>
            </a:r>
            <a:r>
              <a:rPr lang="en-US" altLang="zh-TW" sz="24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).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看見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了放著的</a:t>
            </a:r>
            <a:r>
              <a:rPr lang="zh-TW" altLang="en-US" sz="4000" dirty="0">
                <a:solidFill>
                  <a:srgbClr val="00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殮</a:t>
            </a:r>
            <a:r>
              <a:rPr lang="zh-TW" altLang="en-US" sz="4000" dirty="0" smtClean="0">
                <a:solidFill>
                  <a:srgbClr val="00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布</a:t>
            </a:r>
            <a:r>
              <a:rPr lang="en-US" altLang="zh-TW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也</a:t>
            </a:r>
            <a:r>
              <a:rPr lang="zh-TW" altLang="en-US" sz="40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看見耶穌頭上的那塊</a:t>
            </a:r>
            <a:r>
              <a:rPr lang="zh-TW" altLang="en-US" sz="4000" dirty="0" smtClean="0">
                <a:solidFill>
                  <a:srgbClr val="00FF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汗巾</a:t>
            </a:r>
            <a:r>
              <a:rPr lang="en-US" altLang="zh-TW" sz="24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伯多祿</a:t>
            </a:r>
            <a:r>
              <a:rPr lang="en-US" altLang="zh-TW" sz="2400" dirty="0">
                <a:solidFill>
                  <a:schemeClr val="bg1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06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TW" sz="1800" dirty="0" smtClean="0">
              <a:solidFill>
                <a:srgbClr val="FF0000"/>
              </a:solidFill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/>
            <a:r>
              <a:rPr lang="zh-TW" altLang="en-US" sz="5400" dirty="0" smtClean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当我们把人生分割以后</a:t>
            </a:r>
            <a:r>
              <a:rPr lang="en-US" altLang="zh-TW" sz="5400" dirty="0" smtClean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……</a:t>
            </a: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54592" y="1557338"/>
            <a:ext cx="4427538" cy="4319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 sz="1800" smtClean="0">
              <a:solidFill>
                <a:srgbClr val="000000"/>
              </a:solidFill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93631" y="1557338"/>
            <a:ext cx="4427537" cy="4176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 sz="1800" smtClean="0">
              <a:solidFill>
                <a:srgbClr val="000000"/>
              </a:solidFill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3568" y="1844675"/>
            <a:ext cx="288032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4800" smtClean="0">
                <a:solidFill>
                  <a:srgbClr val="0033CC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读书</a:t>
            </a:r>
          </a:p>
          <a:p>
            <a:pPr algn="ctr" eaLnBrk="1" hangingPunct="1"/>
            <a:r>
              <a:rPr lang="zh-TW" altLang="en-US" sz="4800" smtClean="0">
                <a:solidFill>
                  <a:srgbClr val="0066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烧饭</a:t>
            </a:r>
            <a:endParaRPr lang="zh-TW" altLang="en-US" sz="4800" dirty="0" smtClean="0">
              <a:solidFill>
                <a:srgbClr val="006600"/>
              </a:solidFill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algn="ctr" eaLnBrk="1" hangingPunct="1"/>
            <a:r>
              <a:rPr lang="zh-TW" altLang="en-US" sz="4800" smtClean="0">
                <a:solidFill>
                  <a:srgbClr val="9900CC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疫症隔离</a:t>
            </a:r>
          </a:p>
          <a:p>
            <a:pPr algn="ctr" eaLnBrk="1" hangingPunct="1"/>
            <a:r>
              <a:rPr lang="zh-TW" altLang="en-US" sz="4800" smtClean="0">
                <a:solidFill>
                  <a:srgbClr val="0000FF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痛苦</a:t>
            </a:r>
            <a:endParaRPr lang="zh-TW" altLang="en-US" sz="4800" dirty="0" smtClean="0">
              <a:solidFill>
                <a:srgbClr val="0000FF"/>
              </a:solidFill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algn="ctr" eaLnBrk="1" hangingPunct="1"/>
            <a:r>
              <a:rPr lang="zh-TW" altLang="en-US" sz="4800" dirty="0" smtClean="0">
                <a:solidFill>
                  <a:srgbClr val="00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死亡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436096" y="1700213"/>
            <a:ext cx="28083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毕业</a:t>
            </a:r>
          </a:p>
          <a:p>
            <a:pPr algn="ctr"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吃饭</a:t>
            </a:r>
          </a:p>
          <a:p>
            <a:pPr algn="ctr" eaLnBrk="1" hangingPunct="1"/>
            <a:r>
              <a:rPr lang="zh-TW" altLang="en-US" sz="4800" b="1" dirty="0" smtClean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治愈疫症</a:t>
            </a:r>
            <a:r>
              <a:rPr lang="zh-TW" altLang="en-US" sz="4800" dirty="0" smtClean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快乐</a:t>
            </a:r>
          </a:p>
          <a:p>
            <a:pPr algn="ctr"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复活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250825" y="2060575"/>
            <a:ext cx="4033838" cy="324008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zh-HK" altLang="en-US" sz="180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8313" y="1700213"/>
            <a:ext cx="3743325" cy="36734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zh-HK" altLang="en-US" sz="180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6" name="上彎箭號 5"/>
          <p:cNvSpPr/>
          <p:nvPr/>
        </p:nvSpPr>
        <p:spPr>
          <a:xfrm rot="1693425">
            <a:off x="5641949" y="2204864"/>
            <a:ext cx="2520280" cy="2808312"/>
          </a:xfrm>
          <a:prstGeom prst="bentUp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HK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5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TW" sz="1400" dirty="0" smtClean="0">
              <a:solidFill>
                <a:srgbClr val="FF0000"/>
              </a:solidFill>
              <a:latin typeface="華康黑體-GB5" panose="020B0509000000000000" pitchFamily="49" charset="-120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逾越</a:t>
            </a:r>
            <a:r>
              <a:rPr lang="en-US" altLang="zh-TW" sz="4400" b="1" dirty="0">
                <a:solidFill>
                  <a:srgbClr val="0000FF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lang="zh-TW" altLang="en-US" sz="4400" dirty="0" smtClean="0">
                <a:solidFill>
                  <a:srgbClr val="0000FF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整體 </a:t>
            </a:r>
            <a:r>
              <a:rPr lang="zh-TW" altLang="en-US" sz="4800" dirty="0" smtClean="0">
                <a:solidFill>
                  <a:srgbClr val="FF0000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過程 </a:t>
            </a:r>
            <a:r>
              <a:rPr lang="zh-TW" altLang="en-US" sz="4400" dirty="0" smtClean="0">
                <a:solidFill>
                  <a:srgbClr val="0000FF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必須 </a:t>
            </a:r>
            <a:r>
              <a:rPr lang="zh-TW" altLang="en-US" sz="4400" dirty="0" smtClean="0">
                <a:solidFill>
                  <a:srgbClr val="9900CC"/>
                </a:solidFill>
                <a:latin typeface="華康黑體-GB5" panose="020B0509000000000000" pitchFamily="49" charset="-120"/>
                <a:ea typeface="華康黑體-GB5" panose="020B0509000000000000" pitchFamily="49" charset="-120"/>
                <a:cs typeface="華康黑體-GB5" panose="020B0509000000000000" pitchFamily="49" charset="-120"/>
              </a:rPr>
              <a:t>恩典</a:t>
            </a: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250825" y="1309236"/>
            <a:ext cx="8569647" cy="4694164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 sz="1800" smtClean="0">
              <a:solidFill>
                <a:srgbClr val="000000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63890" y="1731745"/>
            <a:ext cx="7993062" cy="356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讀書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---------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</a:t>
            </a:r>
            <a:r>
              <a:rPr lang="zh-TW" altLang="en-US" sz="4000" dirty="0" smtClean="0">
                <a:solidFill>
                  <a:srgbClr val="FF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畢業</a:t>
            </a:r>
            <a:endParaRPr lang="zh-TW" altLang="en-US" sz="4000" dirty="0">
              <a:solidFill>
                <a:srgbClr val="FF0000"/>
              </a:solidFill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  <a:sym typeface="Wingdings" pitchFamily="2" charset="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燒飯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--------------------</a:t>
            </a:r>
            <a:r>
              <a:rPr lang="zh-TW" altLang="en-US" sz="4000" dirty="0" smtClean="0">
                <a:solidFill>
                  <a:srgbClr val="FF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吃飯</a:t>
            </a:r>
            <a:endParaRPr lang="zh-TW" altLang="en-US" sz="4000" dirty="0">
              <a:solidFill>
                <a:srgbClr val="FF0000"/>
              </a:solidFill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  <a:sym typeface="Wingdings" pitchFamily="2" charset="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 smtClean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隔離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-----------------------------</a:t>
            </a:r>
            <a:r>
              <a:rPr lang="zh-TW" altLang="en-US" sz="4000" b="1" dirty="0" smtClean="0">
                <a:solidFill>
                  <a:srgbClr val="FF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治疫</a:t>
            </a:r>
            <a:endParaRPr lang="en-US" altLang="zh-TW" sz="4000" b="1" dirty="0" smtClean="0">
              <a:solidFill>
                <a:srgbClr val="FF0000"/>
              </a:solidFill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  <a:sym typeface="Wingdings" pitchFamily="2" charset="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 smtClean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痛苦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---------------------</a:t>
            </a:r>
            <a:r>
              <a:rPr lang="zh-TW" altLang="en-US" sz="4000" dirty="0" smtClean="0">
                <a:solidFill>
                  <a:srgbClr val="FF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快樂</a:t>
            </a:r>
            <a:endParaRPr lang="zh-TW" altLang="en-US" sz="4000" dirty="0">
              <a:solidFill>
                <a:srgbClr val="FF0000"/>
              </a:solidFill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  <a:sym typeface="Wingdings" pitchFamily="2" charset="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死亡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-----------</a:t>
            </a:r>
            <a:r>
              <a:rPr lang="zh-TW" altLang="en-US" sz="4000" dirty="0" smtClean="0">
                <a:solidFill>
                  <a:srgbClr val="FF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復活</a:t>
            </a:r>
            <a:r>
              <a:rPr lang="zh-TW" altLang="en-US" sz="4000" dirty="0" smtClean="0">
                <a:solidFill>
                  <a:srgbClr val="000000"/>
                </a:solidFill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  <a:sym typeface="Wingdings" pitchFamily="2" charset="2"/>
              </a:rPr>
              <a:t> </a:t>
            </a:r>
            <a:endParaRPr lang="zh-TW" altLang="en-US" sz="4000" dirty="0">
              <a:solidFill>
                <a:srgbClr val="000000"/>
              </a:solidFill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51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>
              <a:lnSpc>
                <a:spcPts val="4200"/>
              </a:lnSpc>
              <a:spcBef>
                <a:spcPts val="1200"/>
              </a:spcBef>
            </a:pPr>
            <a:endParaRPr lang="en-US" altLang="zh-TW" sz="4000" dirty="0" smtClean="0"/>
          </a:p>
          <a:p>
            <a:pPr algn="l">
              <a:lnSpc>
                <a:spcPts val="4200"/>
              </a:lnSpc>
              <a:spcBef>
                <a:spcPts val="1200"/>
              </a:spcBef>
            </a:pPr>
            <a:r>
              <a:rPr lang="zh-TW" altLang="zh-HK" sz="4000" dirty="0" smtClean="0"/>
              <a:t>Peter said</a:t>
            </a:r>
            <a:r>
              <a:rPr lang="en-US" altLang="zh-TW" sz="4000" dirty="0" smtClean="0"/>
              <a:t>:</a:t>
            </a:r>
            <a:r>
              <a:rPr lang="zh-TW" altLang="zh-HK" sz="4000" dirty="0" smtClean="0"/>
              <a:t>“God </a:t>
            </a:r>
            <a:r>
              <a:rPr lang="zh-TW" altLang="zh-HK" sz="4000" dirty="0"/>
              <a:t>Raised him and made him manifest to us who </a:t>
            </a:r>
            <a:r>
              <a:rPr lang="zh-TW" altLang="zh-HK" sz="4000" dirty="0">
                <a:solidFill>
                  <a:srgbClr val="FF0000"/>
                </a:solidFill>
              </a:rPr>
              <a:t>ate</a:t>
            </a:r>
            <a:r>
              <a:rPr lang="zh-TW" altLang="zh-HK" sz="4000" dirty="0"/>
              <a:t> and </a:t>
            </a:r>
            <a:r>
              <a:rPr lang="zh-TW" altLang="zh-HK" sz="4000" dirty="0">
                <a:solidFill>
                  <a:srgbClr val="FF0000"/>
                </a:solidFill>
              </a:rPr>
              <a:t>drank</a:t>
            </a:r>
            <a:r>
              <a:rPr lang="zh-TW" altLang="zh-HK" sz="4000" dirty="0"/>
              <a:t> with him after he rose from the dead</a:t>
            </a:r>
            <a:r>
              <a:rPr lang="zh-TW" altLang="zh-HK" sz="4000" dirty="0" smtClean="0"/>
              <a:t>”</a:t>
            </a:r>
            <a:r>
              <a:rPr lang="zh-TW" altLang="zh-HK" dirty="0" smtClean="0"/>
              <a:t>(Act </a:t>
            </a:r>
            <a:r>
              <a:rPr lang="zh-TW" altLang="zh-HK" dirty="0"/>
              <a:t>10:41</a:t>
            </a:r>
            <a:r>
              <a:rPr lang="zh-TW" altLang="zh-HK" dirty="0" smtClean="0"/>
              <a:t>)</a:t>
            </a:r>
            <a:r>
              <a:rPr lang="en-US" altLang="zh-TW" sz="4000" dirty="0" smtClean="0"/>
              <a:t>.</a:t>
            </a:r>
            <a:r>
              <a:rPr lang="zh-TW" altLang="zh-HK" sz="4000" dirty="0" smtClean="0"/>
              <a:t> </a:t>
            </a:r>
            <a:r>
              <a:rPr lang="zh-TW" altLang="zh-HK" sz="4000" dirty="0"/>
              <a:t>Just like what was said in 1 John, what the </a:t>
            </a:r>
            <a:r>
              <a:rPr lang="zh-TW" altLang="zh-HK" sz="4000" dirty="0" smtClean="0"/>
              <a:t>apostle </a:t>
            </a:r>
            <a:r>
              <a:rPr lang="zh-TW" altLang="zh-HK" sz="4000" dirty="0"/>
              <a:t>wanted to evangelise is a Jesus that “we have </a:t>
            </a:r>
            <a:r>
              <a:rPr lang="zh-TW" altLang="zh-HK" sz="4000" dirty="0" smtClean="0">
                <a:solidFill>
                  <a:srgbClr val="FF0000"/>
                </a:solidFill>
              </a:rPr>
              <a:t>heard</a:t>
            </a:r>
            <a:r>
              <a:rPr lang="en-US" altLang="zh-TW" sz="4000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(with our ears)</a:t>
            </a:r>
            <a:r>
              <a:rPr lang="zh-TW" altLang="zh-HK" sz="4000" dirty="0" smtClean="0"/>
              <a:t>, </a:t>
            </a:r>
            <a:r>
              <a:rPr lang="zh-TW" altLang="zh-HK" sz="4000" dirty="0"/>
              <a:t>we have </a:t>
            </a:r>
            <a:r>
              <a:rPr lang="zh-TW" altLang="zh-HK" sz="4000" dirty="0">
                <a:solidFill>
                  <a:srgbClr val="FF0000"/>
                </a:solidFill>
              </a:rPr>
              <a:t>seen </a:t>
            </a:r>
            <a:r>
              <a:rPr lang="zh-TW" altLang="zh-HK" sz="4000" dirty="0"/>
              <a:t>with our eyes, we looked upon and </a:t>
            </a:r>
            <a:r>
              <a:rPr lang="zh-TW" altLang="zh-HK" sz="4000" dirty="0">
                <a:solidFill>
                  <a:srgbClr val="FF0000"/>
                </a:solidFill>
              </a:rPr>
              <a:t>touched</a:t>
            </a:r>
            <a:r>
              <a:rPr lang="zh-TW" altLang="zh-HK" sz="4000" dirty="0"/>
              <a:t> with our hands</a:t>
            </a:r>
            <a:r>
              <a:rPr lang="zh-TW" altLang="zh-HK" sz="4000" dirty="0" smtClean="0"/>
              <a:t>”</a:t>
            </a:r>
            <a:endParaRPr lang="en-US" altLang="zh-TW" sz="4000" dirty="0">
              <a:solidFill>
                <a:srgbClr val="00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84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endParaRPr lang="en-US" altLang="zh-TW" sz="1000" dirty="0" smtClean="0">
              <a:ea typeface="華康儷中黑" panose="020B0509000000000000" pitchFamily="49" charset="-120"/>
            </a:endParaRPr>
          </a:p>
          <a:p>
            <a:pPr algn="l">
              <a:lnSpc>
                <a:spcPts val="4200"/>
              </a:lnSpc>
              <a:spcBef>
                <a:spcPts val="1200"/>
              </a:spcBef>
            </a:pPr>
            <a:endParaRPr lang="en-US" altLang="zh-TW" sz="4000" dirty="0" smtClean="0"/>
          </a:p>
          <a:p>
            <a:pPr algn="l">
              <a:lnSpc>
                <a:spcPts val="4200"/>
              </a:lnSpc>
              <a:spcBef>
                <a:spcPts val="1200"/>
              </a:spcBef>
            </a:pPr>
            <a:r>
              <a:rPr lang="zh-TW" altLang="zh-HK" sz="4000" dirty="0" smtClean="0"/>
              <a:t>not </a:t>
            </a:r>
            <a:r>
              <a:rPr lang="zh-TW" altLang="zh-HK" sz="4000" dirty="0"/>
              <a:t>a mere </a:t>
            </a:r>
            <a:r>
              <a:rPr lang="en-US" altLang="zh-TW" sz="4000" dirty="0" smtClean="0"/>
              <a:t>narrative or story</a:t>
            </a:r>
            <a:r>
              <a:rPr lang="zh-TW" altLang="zh-HK" sz="4000" dirty="0" smtClean="0"/>
              <a:t> </a:t>
            </a:r>
            <a:r>
              <a:rPr lang="zh-TW" altLang="zh-HK" sz="4000" dirty="0"/>
              <a:t>that was heard and handed down two thousand years </a:t>
            </a:r>
            <a:r>
              <a:rPr lang="zh-TW" altLang="zh-HK" sz="4000" dirty="0" smtClean="0"/>
              <a:t>ago</a:t>
            </a:r>
            <a:r>
              <a:rPr lang="en-US" altLang="zh-TW" sz="4000" dirty="0" smtClean="0"/>
              <a:t>.</a:t>
            </a:r>
            <a:r>
              <a:rPr lang="zh-TW" altLang="zh-HK" dirty="0" smtClean="0"/>
              <a:t> </a:t>
            </a:r>
            <a:r>
              <a:rPr lang="zh-TW" altLang="zh-HK" dirty="0"/>
              <a:t>(1 John1:1</a:t>
            </a:r>
            <a:r>
              <a:rPr lang="zh-TW" altLang="zh-HK" dirty="0" smtClean="0"/>
              <a:t>)</a:t>
            </a:r>
            <a:endParaRPr lang="en-US" altLang="zh-TW" dirty="0" smtClean="0"/>
          </a:p>
          <a:p>
            <a:pPr lvl="0" algn="l">
              <a:lnSpc>
                <a:spcPts val="4200"/>
              </a:lnSpc>
            </a:pP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No one ever saw the whole process of Christ</a:t>
            </a:r>
            <a:r>
              <a:rPr lang="en-US" altLang="zh-TW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’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s rising from the dead, nor the three witnesses in today</a:t>
            </a:r>
            <a:r>
              <a:rPr lang="en-US" altLang="zh-TW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’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s Gospel. </a:t>
            </a:r>
            <a:endParaRPr lang="en-US" altLang="zh-TW" sz="4000" dirty="0">
              <a:solidFill>
                <a:srgbClr val="00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0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lvl="0" algn="l">
              <a:lnSpc>
                <a:spcPts val="4200"/>
              </a:lnSpc>
            </a:pPr>
            <a:endParaRPr lang="en-US" altLang="zh-TW" sz="4000" dirty="0" smtClean="0">
              <a:solidFill>
                <a:srgbClr val="000000"/>
              </a:solidFill>
              <a:ea typeface="華康儷中黑" panose="020B0509000000000000" pitchFamily="49" charset="-120"/>
            </a:endParaRPr>
          </a:p>
          <a:p>
            <a:pPr lvl="0" algn="l">
              <a:lnSpc>
                <a:spcPts val="4200"/>
              </a:lnSpc>
            </a:pPr>
            <a:r>
              <a:rPr lang="zh-TW" altLang="zh-HK" sz="4000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Martha 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Magdalene only saw a Jesus that was </a:t>
            </a:r>
            <a:r>
              <a:rPr lang="en-US" altLang="zh-TW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“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taken away</a:t>
            </a:r>
            <a:r>
              <a:rPr lang="en-US" altLang="zh-TW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”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 while John and Peter only saw the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shroud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(cloth)</a:t>
            </a:r>
            <a:r>
              <a:rPr lang="en-US" altLang="zh-TW" sz="4000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000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that 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was used to wrap his body.</a:t>
            </a:r>
          </a:p>
          <a:p>
            <a:pPr lvl="0" algn="l">
              <a:lnSpc>
                <a:spcPts val="4200"/>
              </a:lnSpc>
            </a:pP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Yet, the early Church was witnessing a Christ who was in their midst, alive and kicking</a:t>
            </a:r>
            <a:r>
              <a:rPr lang="zh-TW" altLang="zh-HK" sz="4000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.</a:t>
            </a:r>
            <a:endParaRPr lang="en-US" altLang="zh-TW" sz="4000" dirty="0" smtClean="0">
              <a:solidFill>
                <a:srgbClr val="00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78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lvl="0" algn="l">
              <a:lnSpc>
                <a:spcPts val="4200"/>
              </a:lnSpc>
            </a:pPr>
            <a:endParaRPr lang="en-US" altLang="zh-TW" sz="4000" dirty="0" smtClean="0">
              <a:solidFill>
                <a:srgbClr val="000000"/>
              </a:solidFill>
              <a:ea typeface="華康儷中黑" panose="020B0509000000000000" pitchFamily="49" charset="-120"/>
            </a:endParaRPr>
          </a:p>
          <a:p>
            <a:pPr lvl="0" algn="l">
              <a:lnSpc>
                <a:spcPts val="4200"/>
              </a:lnSpc>
            </a:pPr>
            <a:endParaRPr lang="en-US" altLang="zh-TW" sz="4000" dirty="0" smtClean="0">
              <a:solidFill>
                <a:srgbClr val="000000"/>
              </a:solidFill>
              <a:ea typeface="華康儷中黑" panose="020B0509000000000000" pitchFamily="49" charset="-120"/>
            </a:endParaRPr>
          </a:p>
          <a:p>
            <a:pPr lvl="0" algn="l">
              <a:lnSpc>
                <a:spcPts val="4200"/>
              </a:lnSpc>
            </a:pPr>
            <a:r>
              <a:rPr lang="en-US" altLang="zh-TW" sz="4000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It is this Jesus who</a:t>
            </a:r>
            <a:r>
              <a:rPr lang="zh-TW" altLang="zh-HK" sz="4000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left for them the glory of a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passover miracle, 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enabling them to pass over from weakness to strength, from fear to courage, from cowardly clinging to life to martyrdom as they bore witness to Christ</a:t>
            </a:r>
            <a:r>
              <a:rPr lang="zh-TW" altLang="zh-HK" sz="4000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.</a:t>
            </a:r>
            <a:endParaRPr lang="en-US" altLang="zh-TW" sz="4000" dirty="0" smtClean="0">
              <a:solidFill>
                <a:srgbClr val="00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9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lvl="0" algn="l">
              <a:lnSpc>
                <a:spcPts val="4200"/>
              </a:lnSpc>
            </a:pPr>
            <a:endParaRPr lang="en-US" altLang="zh-TW" sz="4000" dirty="0" smtClean="0">
              <a:solidFill>
                <a:srgbClr val="000000"/>
              </a:solidFill>
              <a:ea typeface="華康儷中黑" panose="020B0509000000000000" pitchFamily="49" charset="-120"/>
            </a:endParaRPr>
          </a:p>
          <a:p>
            <a:pPr lvl="0" algn="l">
              <a:lnSpc>
                <a:spcPts val="4200"/>
              </a:lnSpc>
            </a:pPr>
            <a:r>
              <a:rPr lang="zh-TW" altLang="zh-HK" sz="4000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If 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we genuinely believe Jesus is risen and alive, I hope the preceding </a:t>
            </a:r>
            <a:r>
              <a:rPr lang="en-US" altLang="zh-TW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(or the following) Chinese 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p</a:t>
            </a:r>
            <a:r>
              <a:rPr lang="en-US" altLang="zh-TW" sz="4000" dirty="0" err="1">
                <a:solidFill>
                  <a:srgbClr val="000000"/>
                </a:solidFill>
                <a:ea typeface="華康儷中黑" panose="020B0509000000000000" pitchFamily="49" charset="-120"/>
              </a:rPr>
              <a:t>oem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 helps us pass over in the face of life</a:t>
            </a:r>
            <a:r>
              <a:rPr lang="en-US" altLang="zh-TW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’</a:t>
            </a:r>
            <a:r>
              <a:rPr lang="zh-TW" altLang="zh-HK" sz="4000" dirty="0">
                <a:solidFill>
                  <a:srgbClr val="000000"/>
                </a:solidFill>
                <a:ea typeface="華康儷中黑" panose="020B0509000000000000" pitchFamily="49" charset="-120"/>
              </a:rPr>
              <a:t>s adversities</a:t>
            </a:r>
            <a:r>
              <a:rPr lang="zh-TW" altLang="zh-HK" sz="4000" dirty="0" smtClean="0">
                <a:solidFill>
                  <a:srgbClr val="000000"/>
                </a:solidFill>
                <a:ea typeface="華康儷中黑" panose="020B0509000000000000" pitchFamily="49" charset="-120"/>
              </a:rPr>
              <a:t>.</a:t>
            </a:r>
            <a:endParaRPr lang="en-US" altLang="zh-TW" sz="4000" dirty="0" smtClean="0">
              <a:solidFill>
                <a:srgbClr val="000000"/>
              </a:solidFill>
              <a:ea typeface="華康儷中黑" panose="020B0509000000000000" pitchFamily="49" charset="-120"/>
            </a:endParaRPr>
          </a:p>
          <a:p>
            <a:pPr lvl="0" algn="l">
              <a:lnSpc>
                <a:spcPts val="4200"/>
              </a:lnSpc>
            </a:pPr>
            <a:endParaRPr lang="en-US" altLang="zh-TW" sz="4000" dirty="0" smtClean="0">
              <a:solidFill>
                <a:srgbClr val="000000"/>
              </a:solidFill>
              <a:ea typeface="華康儷中黑" panose="020B0509000000000000" pitchFamily="49" charset="-120"/>
            </a:endParaRPr>
          </a:p>
          <a:p>
            <a:pPr algn="l">
              <a:lnSpc>
                <a:spcPts val="4200"/>
              </a:lnSpc>
            </a:pP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Though life is never perfect, we still have all the reasons to sing with our chins up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; </a:t>
            </a:r>
            <a:r>
              <a:rPr lang="zh-TW" altLang="zh-HK" sz="40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to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be joyful and grateful in all things.</a:t>
            </a:r>
          </a:p>
          <a:p>
            <a:pPr lvl="0" algn="l">
              <a:lnSpc>
                <a:spcPts val="4200"/>
              </a:lnSpc>
            </a:pPr>
            <a:endParaRPr lang="zh-TW" altLang="zh-HK" sz="4000" dirty="0">
              <a:solidFill>
                <a:srgbClr val="000000"/>
              </a:solidFill>
              <a:ea typeface="華康儷中黑" panose="020B0509000000000000" pitchFamily="49" charset="-120"/>
            </a:endParaRPr>
          </a:p>
          <a:p>
            <a:pPr algn="l">
              <a:lnSpc>
                <a:spcPts val="4200"/>
              </a:lnSpc>
            </a:pPr>
            <a:endParaRPr lang="en-US" altLang="zh-TW" sz="4000" dirty="0" smtClean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84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altLang="zh-TW" sz="2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  <a:cs typeface="華康黑體(P)-GB5" pitchFamily="34" charset="-120"/>
            </a:endParaRPr>
          </a:p>
          <a:p>
            <a:pPr eaLnBrk="1" hangingPunct="1"/>
            <a:endParaRPr lang="en-US" altLang="zh-TW" sz="2000" dirty="0">
              <a:latin typeface="華康正顏楷體W7(P)" panose="03000700000000000000" pitchFamily="66" charset="-120"/>
              <a:ea typeface="華康正顏楷體W7(P)" panose="03000700000000000000" pitchFamily="66" charset="-120"/>
              <a:cs typeface="華康黑體(P)-GB5" pitchFamily="34" charset="-120"/>
            </a:endParaRPr>
          </a:p>
          <a:p>
            <a:pPr eaLnBrk="1" hangingPunct="1"/>
            <a:endParaRPr lang="en-US" altLang="zh-TW" sz="2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  <a:cs typeface="華康黑體(P)-GB5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674" y="-27901"/>
            <a:ext cx="9134326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1200" spc="-80" dirty="0" smtClean="0">
              <a:solidFill>
                <a:srgbClr val="FF0000"/>
              </a:solidFill>
              <a:latin typeface="+mn-lt"/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1800"/>
              </a:spcBef>
            </a:pPr>
            <a:r>
              <a:rPr lang="zh-TW" altLang="zh-HK" sz="4000" spc="-80" dirty="0" smtClean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We </a:t>
            </a:r>
            <a:r>
              <a:rPr lang="zh-TW" altLang="zh-HK" sz="4000" spc="-8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are </a:t>
            </a:r>
            <a:r>
              <a:rPr lang="zh-TW" altLang="zh-HK" sz="4000" spc="-80" dirty="0" smtClean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all</a:t>
            </a:r>
            <a:r>
              <a:rPr lang="en-US" altLang="zh-TW" sz="4000" spc="-80" dirty="0" smtClean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 </a:t>
            </a:r>
            <a:r>
              <a:rPr lang="zh-TW" altLang="zh-HK" sz="4000" spc="-80" dirty="0" smtClean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h</a:t>
            </a:r>
            <a:r>
              <a:rPr lang="zh-TW" altLang="zh-HK" sz="4000" spc="-8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alf perfect beings, living in a troubled world. </a:t>
            </a:r>
            <a:r>
              <a:rPr lang="zh-TW" altLang="zh-HK" sz="4000" spc="-8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How we, who share our common aspirations, uphold one another, help one another, dance with one another in our elegant steps to the rhythm of the music; </a:t>
            </a:r>
            <a:r>
              <a:rPr lang="zh-TW" altLang="zh-HK" sz="4000" spc="-8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</a:rPr>
              <a:t>how we pass over from our broken life to one that brings out the glory of our human nature as we walk towards the ultimate perfection, </a:t>
            </a:r>
            <a:r>
              <a:rPr lang="zh-TW" altLang="zh-HK" sz="4000" b="1" spc="-80" dirty="0">
                <a:solidFill>
                  <a:srgbClr val="9900CC"/>
                </a:solidFill>
                <a:latin typeface="+mn-lt"/>
                <a:ea typeface="華康儷中黑" panose="020B0509000000000000" pitchFamily="49" charset="-120"/>
              </a:rPr>
              <a:t>illustrates the highest art of living out our faith.</a:t>
            </a:r>
          </a:p>
        </p:txBody>
      </p:sp>
    </p:spTree>
    <p:extLst>
      <p:ext uri="{BB962C8B-B14F-4D97-AF65-F5344CB8AC3E}">
        <p14:creationId xmlns:p14="http://schemas.microsoft.com/office/powerpoint/2010/main" val="38684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l">
              <a:lnSpc>
                <a:spcPts val="4000"/>
              </a:lnSpc>
              <a:spcBef>
                <a:spcPts val="1800"/>
              </a:spcBef>
            </a:pPr>
            <a:endParaRPr lang="en-US" altLang="zh-TW" sz="4000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algn="l">
              <a:lnSpc>
                <a:spcPts val="4000"/>
              </a:lnSpc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You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and I all dream of an eternal passover, 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believing the day will come when we reach the other side of the shore where there is no more sorrow and death.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It is with such a dream that we can be hopeful in living this life with vigor and outlive 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life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adversities even when we are badly beaten by life.</a:t>
            </a:r>
          </a:p>
          <a:p>
            <a:pPr algn="l">
              <a:lnSpc>
                <a:spcPts val="4000"/>
              </a:lnSpc>
            </a:pPr>
            <a:r>
              <a:rPr lang="en-US" altLang="zh-TW" sz="4000" spc="-1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Dear brothers and sisters, </a:t>
            </a:r>
            <a:r>
              <a:rPr lang="zh-TW" altLang="zh-HK" sz="4000" spc="-1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are </a:t>
            </a:r>
            <a:r>
              <a:rPr lang="zh-TW" altLang="zh-HK" sz="40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you willing to bear witness to the </a:t>
            </a:r>
            <a:r>
              <a:rPr lang="en-US" altLang="zh-TW" sz="4000" spc="-1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R</a:t>
            </a:r>
            <a:r>
              <a:rPr lang="zh-TW" altLang="zh-HK" sz="4000" spc="-1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isen </a:t>
            </a:r>
            <a:r>
              <a:rPr lang="zh-TW" altLang="zh-HK" sz="40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Christ</a:t>
            </a:r>
            <a:r>
              <a:rPr lang="zh-TW" altLang="zh-HK" sz="4000" spc="-1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?</a:t>
            </a:r>
            <a:endParaRPr lang="zh-TW" altLang="zh-HK" sz="4000" spc="-100" dirty="0">
              <a:solidFill>
                <a:srgbClr val="0000FF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84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741368"/>
          </a:xfrm>
          <a:solidFill>
            <a:schemeClr val="tx1"/>
          </a:solidFill>
        </p:spPr>
        <p:txBody>
          <a:bodyPr/>
          <a:lstStyle/>
          <a:p>
            <a:pPr marL="432000" indent="-43200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432000" indent="-43200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主使他復活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了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叫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他顯現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出來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天主所預先揀選的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見證人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就是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給我們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這些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在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他從死者中復活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後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與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他同食共飲的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人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en-US" altLang="zh-TW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 (</a:t>
            </a:r>
            <a:r>
              <a:rPr lang="zh-TW" altLang="en-US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宗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10:34,37-43)</a:t>
            </a:r>
            <a:endParaRPr lang="en-US" altLang="zh-TW" dirty="0" smtClean="0">
              <a:solidFill>
                <a:srgbClr val="FF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432000" indent="-43200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你們既然與基督一同復活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了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就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該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追求天上的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在那裡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有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基督坐在天主的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右邊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哥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3:1-4)</a:t>
            </a:r>
            <a:endParaRPr lang="en-US" altLang="zh-TW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2953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</a:t>
            </a:r>
            <a:r>
              <a:rPr lang="zh-TW" altLang="en-US" sz="6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復 活 的 基 督</a:t>
            </a:r>
            <a:endParaRPr lang="zh-TW" altLang="en-US" sz="6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11158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381750"/>
          </a:xfrm>
          <a:solidFill>
            <a:schemeClr val="tx1"/>
          </a:solidFill>
        </p:spPr>
        <p:txBody>
          <a:bodyPr/>
          <a:lstStyle/>
          <a:p>
            <a:pPr marL="432000" indent="-432000">
              <a:buNone/>
            </a:pP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432000" indent="-432000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有人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從墳墓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中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把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主</a:t>
            </a:r>
            <a:r>
              <a:rPr lang="zh-TW" altLang="en-US" sz="4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搬走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了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瑪達肋納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)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俯身看見了放著的</a:t>
            </a:r>
            <a:r>
              <a:rPr lang="zh-TW" altLang="en-US" sz="4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殮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布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若望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)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 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看見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了放著的</a:t>
            </a:r>
            <a:r>
              <a:rPr lang="zh-TW" altLang="en-US" sz="4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殮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布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也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看見耶穌頭上的那塊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汗巾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伯多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祿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) (</a:t>
            </a:r>
            <a:r>
              <a:rPr lang="zh-TW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若</a:t>
            </a:r>
            <a:r>
              <a:rPr lang="en-US" altLang="zh-HK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20:1-9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)</a:t>
            </a:r>
            <a:endParaRPr lang="zh-TW" altLang="en-US" dirty="0" smtClean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3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381750"/>
          </a:xfrm>
          <a:solidFill>
            <a:schemeClr val="tx1"/>
          </a:solidFill>
        </p:spPr>
        <p:txBody>
          <a:bodyPr/>
          <a:lstStyle/>
          <a:p>
            <a:pPr marL="432000" indent="-43200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天主使他復活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了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叫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他顯現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出來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給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天主所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預先揀選的</a:t>
            </a: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見證人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就是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給我們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這些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在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他從死者中復活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後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與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他同食共飲的</a:t>
            </a: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人</a:t>
            </a:r>
            <a:endParaRPr lang="en-US" altLang="zh-TW" sz="38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432000" indent="-43200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你們既然與基督一同復活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了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就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該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追求天上的</a:t>
            </a: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事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在那裡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有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基督坐在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天主右邊</a:t>
            </a:r>
            <a:endParaRPr lang="en-US" altLang="zh-TW" sz="3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432000" indent="-432000"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有人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從墳墓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中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把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主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搬走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了</a:t>
            </a:r>
            <a:r>
              <a:rPr lang="en-US" altLang="zh-TW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瑪達肋納</a:t>
            </a:r>
            <a:r>
              <a:rPr lang="en-US" altLang="zh-TW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)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他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俯身看見了放著的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殮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布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若望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)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看見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了放著的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殮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布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也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看見耶穌頭上的那塊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汗巾</a:t>
            </a:r>
            <a:r>
              <a:rPr lang="en-US" altLang="zh-TW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伯多祿</a:t>
            </a:r>
            <a:r>
              <a:rPr lang="en-US" altLang="zh-TW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5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TW" sz="1800" dirty="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54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當我們把人生分割以後</a:t>
            </a:r>
            <a:r>
              <a:rPr lang="en-US" altLang="zh-TW" sz="54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……</a:t>
            </a: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54592" y="1557338"/>
            <a:ext cx="4427538" cy="4319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 sz="1800" smtClean="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93631" y="1557338"/>
            <a:ext cx="4427537" cy="4176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 sz="1800" smtClean="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3568" y="1844675"/>
            <a:ext cx="288032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4800" dirty="0" smtClean="0">
                <a:solidFill>
                  <a:srgbClr val="0033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讀書</a:t>
            </a:r>
          </a:p>
          <a:p>
            <a:pPr algn="ctr" eaLnBrk="1" hangingPunct="1"/>
            <a:r>
              <a:rPr lang="zh-TW" altLang="en-US" sz="4800" dirty="0" smtClean="0">
                <a:solidFill>
                  <a:srgbClr val="0066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燒飯</a:t>
            </a:r>
          </a:p>
          <a:p>
            <a:pPr algn="ctr" eaLnBrk="1" hangingPunct="1"/>
            <a:r>
              <a:rPr lang="zh-TW" altLang="en-US" sz="4800" dirty="0" smtClean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疫症隔離</a:t>
            </a:r>
          </a:p>
          <a:p>
            <a:pPr algn="ctr"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痛苦</a:t>
            </a:r>
          </a:p>
          <a:p>
            <a:pPr algn="ctr" eaLnBrk="1" hangingPunct="1"/>
            <a:r>
              <a:rPr lang="zh-TW" altLang="en-US" sz="4800" dirty="0" smtClean="0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死亡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436096" y="1700213"/>
            <a:ext cx="28083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畢業</a:t>
            </a:r>
          </a:p>
          <a:p>
            <a:pPr algn="ctr"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吃飯</a:t>
            </a:r>
          </a:p>
          <a:p>
            <a:pPr algn="ctr" eaLnBrk="1" hangingPunct="1"/>
            <a:r>
              <a:rPr lang="zh-TW" altLang="en-US" sz="4800" b="1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治癒疫症</a:t>
            </a:r>
            <a:r>
              <a:rPr lang="zh-TW" altLang="en-US" sz="48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快樂</a:t>
            </a:r>
          </a:p>
          <a:p>
            <a:pPr algn="ctr"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復活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250825" y="2060575"/>
            <a:ext cx="4033838" cy="324008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zh-HK" altLang="en-US" sz="180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8313" y="1700213"/>
            <a:ext cx="3743325" cy="36734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zh-HK" altLang="en-US" sz="180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6" name="上彎箭號 5"/>
          <p:cNvSpPr/>
          <p:nvPr/>
        </p:nvSpPr>
        <p:spPr>
          <a:xfrm rot="1693425">
            <a:off x="5641949" y="2204864"/>
            <a:ext cx="2520280" cy="2808312"/>
          </a:xfrm>
          <a:prstGeom prst="bentUp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HK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0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TW" sz="1400" dirty="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逾越</a:t>
            </a:r>
            <a:r>
              <a:rPr lang="en-US" altLang="zh-TW" sz="4400" b="1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 </a:t>
            </a:r>
            <a:r>
              <a:rPr lang="zh-TW" altLang="en-US" sz="44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整體 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過程 </a:t>
            </a:r>
            <a:r>
              <a:rPr lang="zh-TW" altLang="en-US" sz="44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必須 </a:t>
            </a:r>
            <a:r>
              <a:rPr lang="zh-TW" altLang="en-US" sz="4400" dirty="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</a:rPr>
              <a:t>恩典</a:t>
            </a: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250825" y="1309236"/>
            <a:ext cx="8569647" cy="4694164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 sz="1800" smtClean="0">
              <a:solidFill>
                <a:srgbClr val="000000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63890" y="1731745"/>
            <a:ext cx="7993062" cy="356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</a:rPr>
              <a:t>讀書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</a:rPr>
              <a:t>---------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</a:t>
            </a:r>
            <a:r>
              <a:rPr lang="zh-TW" altLang="en-US" sz="4000" dirty="0" smtClean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畢業</a:t>
            </a:r>
            <a:endParaRPr lang="zh-TW" altLang="en-US" sz="4000" dirty="0">
              <a:solidFill>
                <a:srgbClr val="FF0000"/>
              </a:solidFill>
              <a:latin typeface="+mn-lt"/>
              <a:ea typeface="華康儷中黑" panose="020B0509000000000000" pitchFamily="49" charset="-120"/>
              <a:sym typeface="Wingdings" pitchFamily="2" charset="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燒飯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--------------------</a:t>
            </a:r>
            <a:r>
              <a:rPr lang="zh-TW" altLang="en-US" sz="4000" dirty="0" smtClean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吃飯</a:t>
            </a:r>
            <a:endParaRPr lang="zh-TW" altLang="en-US" sz="4000" dirty="0">
              <a:solidFill>
                <a:srgbClr val="FF0000"/>
              </a:solidFill>
              <a:latin typeface="+mn-lt"/>
              <a:ea typeface="華康儷中黑" panose="020B0509000000000000" pitchFamily="49" charset="-120"/>
              <a:sym typeface="Wingdings" pitchFamily="2" charset="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 smtClean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隔離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-----------------------------</a:t>
            </a:r>
            <a:r>
              <a:rPr lang="zh-TW" altLang="en-US" sz="4000" b="1" dirty="0" smtClean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治疫</a:t>
            </a:r>
            <a:endParaRPr lang="en-US" altLang="zh-TW" sz="4000" b="1" dirty="0" smtClean="0">
              <a:solidFill>
                <a:srgbClr val="FF0000"/>
              </a:solidFill>
              <a:latin typeface="+mn-lt"/>
              <a:ea typeface="華康儷中黑" panose="020B0509000000000000" pitchFamily="49" charset="-120"/>
              <a:sym typeface="Wingdings" pitchFamily="2" charset="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 smtClean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痛苦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---------------------</a:t>
            </a:r>
            <a:r>
              <a:rPr lang="zh-TW" altLang="en-US" sz="4000" dirty="0" smtClean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快樂</a:t>
            </a:r>
            <a:endParaRPr lang="zh-TW" altLang="en-US" sz="4000" dirty="0">
              <a:solidFill>
                <a:srgbClr val="FF0000"/>
              </a:solidFill>
              <a:latin typeface="+mn-lt"/>
              <a:ea typeface="華康儷中黑" panose="020B0509000000000000" pitchFamily="49" charset="-120"/>
              <a:sym typeface="Wingdings" pitchFamily="2" charset="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TW" altLang="en-US" sz="4000" dirty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死亡</a:t>
            </a:r>
            <a:r>
              <a:rPr lang="en-US" altLang="zh-TW" sz="4000" dirty="0" smtClean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-----------</a:t>
            </a:r>
            <a:r>
              <a:rPr lang="zh-TW" altLang="en-US" sz="4000" dirty="0" smtClean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復活</a:t>
            </a:r>
            <a:r>
              <a:rPr lang="zh-TW" altLang="en-US" sz="4000" dirty="0" smtClean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sym typeface="Wingdings" pitchFamily="2" charset="2"/>
              </a:rPr>
              <a:t> </a:t>
            </a:r>
            <a:endParaRPr lang="zh-TW" altLang="en-US" sz="4000" dirty="0">
              <a:solidFill>
                <a:srgbClr val="000000"/>
              </a:solidFill>
              <a:latin typeface="+mn-lt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285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altLang="zh-TW" sz="2000" b="1" dirty="0" smtClean="0"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zh-TW" altLang="en-US" sz="6000" dirty="0" smtClean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雖然天地不全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6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但我們絕對可以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60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昂首高歌</a:t>
            </a:r>
            <a:endParaRPr lang="en-US" altLang="zh-TW" sz="6000" dirty="0" smtClean="0">
              <a:solidFill>
                <a:srgbClr val="FF00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  <a:cs typeface="華康黑體(P)-GB5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zh-TW" altLang="en-US" sz="6000" dirty="0" smtClean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常常喜樂 事事感恩</a:t>
            </a:r>
          </a:p>
        </p:txBody>
      </p:sp>
    </p:spTree>
    <p:extLst>
      <p:ext uri="{BB962C8B-B14F-4D97-AF65-F5344CB8AC3E}">
        <p14:creationId xmlns:p14="http://schemas.microsoft.com/office/powerpoint/2010/main" val="405087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</a:pPr>
            <a:endParaRPr lang="zh-TW" altLang="en-US" sz="4000" dirty="0" smtClean="0">
              <a:solidFill>
                <a:srgbClr val="FF0000"/>
              </a:solidFill>
              <a:ea typeface="華康正顏楷體W7(P)" panose="03000700000000000000" pitchFamily="66" charset="-120"/>
              <a:cs typeface="華康黑體(P)-GB5" pitchFamily="34" charset="-120"/>
            </a:endParaRPr>
          </a:p>
          <a:p>
            <a:pPr eaLnBrk="1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我們都是五全五美的</a:t>
            </a:r>
            <a:r>
              <a:rPr lang="zh-TW" altLang="en-US" sz="4000" dirty="0" smtClean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人</a:t>
            </a:r>
            <a:endParaRPr lang="zh-TW" altLang="en-US" sz="4000" dirty="0">
              <a:solidFill>
                <a:srgbClr val="0000FF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  <a:cs typeface="華康黑體(P)-GB5" pitchFamily="34" charset="-120"/>
            </a:endParaRPr>
          </a:p>
          <a:p>
            <a:pPr eaLnBrk="1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活在一個多災多難的世界</a:t>
            </a:r>
            <a:r>
              <a:rPr lang="zh-TW" altLang="en-US" sz="40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中</a:t>
            </a:r>
            <a:endParaRPr lang="zh-TW" altLang="en-US" sz="4000" dirty="0">
              <a:solidFill>
                <a:srgbClr val="FF0000"/>
              </a:solidFill>
              <a:ea typeface="華康粗黑體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 smtClean="0">
                <a:solidFill>
                  <a:srgbClr val="9900CC"/>
                </a:solidFill>
                <a:ea typeface="華康正顏楷體W7(P)" panose="03000700000000000000" pitchFamily="66" charset="-120"/>
                <a:cs typeface="華康黑體(P)-GB5" pitchFamily="34" charset="-120"/>
              </a:rPr>
              <a:t>     如何共患難 相扶持</a:t>
            </a:r>
          </a:p>
          <a:p>
            <a:pPr algn="l" eaLnBrk="1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 smtClean="0">
                <a:ea typeface="華康正顏楷體W7(P)" panose="03000700000000000000" pitchFamily="66" charset="-120"/>
                <a:cs typeface="華康黑體(P)-GB5" pitchFamily="34" charset="-120"/>
              </a:rPr>
              <a:t>           以優美的舞姿 配合攸揚的樂韻</a:t>
            </a:r>
          </a:p>
          <a:p>
            <a:pPr algn="l" eaLnBrk="1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 smtClean="0">
                <a:ea typeface="華康正顏楷體W7(P)" panose="03000700000000000000" pitchFamily="66" charset="-120"/>
                <a:cs typeface="華康黑體(P)-GB5" pitchFamily="34" charset="-120"/>
              </a:rPr>
              <a:t>                 </a:t>
            </a:r>
            <a:r>
              <a:rPr lang="zh-TW" altLang="en-US" sz="4000" dirty="0" smtClean="0">
                <a:solidFill>
                  <a:srgbClr val="0000FF"/>
                </a:solidFill>
                <a:ea typeface="華康正顏楷體W7(P)" panose="03000700000000000000" pitchFamily="66" charset="-120"/>
                <a:cs typeface="華康黑體(P)-GB5" pitchFamily="34" charset="-120"/>
              </a:rPr>
              <a:t>飛越殘缺的人生</a:t>
            </a:r>
          </a:p>
          <a:p>
            <a:pPr algn="l" eaLnBrk="1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 smtClean="0">
                <a:solidFill>
                  <a:srgbClr val="0000FF"/>
                </a:solidFill>
                <a:ea typeface="華康正顏楷體W7(P)" panose="03000700000000000000" pitchFamily="66" charset="-120"/>
                <a:cs typeface="華康黑體(P)-GB5" pitchFamily="34" charset="-120"/>
              </a:rPr>
              <a:t>                       </a:t>
            </a:r>
            <a:r>
              <a:rPr lang="zh-TW" altLang="en-US" sz="4000" dirty="0" smtClean="0">
                <a:ea typeface="華康正顏楷體W7(P)" panose="03000700000000000000" pitchFamily="66" charset="-120"/>
                <a:cs typeface="華康黑體(P)-GB5" pitchFamily="34" charset="-120"/>
              </a:rPr>
              <a:t>描繪人性的光輝</a:t>
            </a:r>
          </a:p>
          <a:p>
            <a:pPr algn="l" eaLnBrk="1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 smtClean="0">
                <a:solidFill>
                  <a:srgbClr val="0000FF"/>
                </a:solidFill>
                <a:ea typeface="華康正顏楷體W7(P)" panose="03000700000000000000" pitchFamily="66" charset="-120"/>
                <a:cs typeface="華康黑體(P)-GB5" pitchFamily="34" charset="-120"/>
              </a:rPr>
              <a:t>                             邁向終極的滿全</a:t>
            </a:r>
          </a:p>
          <a:p>
            <a:pPr eaLnBrk="1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 smtClean="0">
                <a:solidFill>
                  <a:srgbClr val="FF0000"/>
                </a:solidFill>
                <a:ea typeface="華康正顏楷體W7(P)" panose="03000700000000000000" pitchFamily="66" charset="-120"/>
                <a:cs typeface="華康黑體(P)-GB5" pitchFamily="34" charset="-120"/>
              </a:rPr>
              <a:t>   是生活的最高藝術</a:t>
            </a:r>
          </a:p>
        </p:txBody>
      </p:sp>
    </p:spTree>
    <p:extLst>
      <p:ext uri="{BB962C8B-B14F-4D97-AF65-F5344CB8AC3E}">
        <p14:creationId xmlns:p14="http://schemas.microsoft.com/office/powerpoint/2010/main" val="98426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25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20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altLang="zh-TW" sz="2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  <a:cs typeface="華康黑體(P)-GB5" pitchFamily="34" charset="-120"/>
            </a:endParaRPr>
          </a:p>
          <a:p>
            <a:pPr eaLnBrk="1" hangingPunct="1">
              <a:lnSpc>
                <a:spcPts val="5000"/>
              </a:lnSpc>
            </a:pPr>
            <a:r>
              <a:rPr lang="zh-TW" altLang="en-US" sz="4400" dirty="0" smtClean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你我都同有一個永遠逾越的夢</a:t>
            </a:r>
          </a:p>
          <a:p>
            <a:pPr eaLnBrk="1" hangingPunct="1">
              <a:lnSpc>
                <a:spcPts val="5000"/>
              </a:lnSpc>
            </a:pPr>
            <a:r>
              <a:rPr lang="zh-TW" altLang="en-US" sz="44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總有一天 在那永生的彼岸</a:t>
            </a:r>
          </a:p>
          <a:p>
            <a:pPr eaLnBrk="1" hangingPunct="1">
              <a:lnSpc>
                <a:spcPts val="5000"/>
              </a:lnSpc>
            </a:pPr>
            <a:r>
              <a:rPr lang="zh-TW" altLang="en-US" sz="44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不再有痛哭 不再有悲傷</a:t>
            </a:r>
          </a:p>
          <a:p>
            <a:pPr eaLnBrk="1" hangingPunct="1">
              <a:lnSpc>
                <a:spcPts val="5000"/>
              </a:lnSpc>
            </a:pPr>
            <a:r>
              <a:rPr lang="zh-TW" altLang="en-US" sz="4400" dirty="0" smtClean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也不再有死亡</a:t>
            </a:r>
          </a:p>
          <a:p>
            <a:pPr eaLnBrk="1" hangingPunct="1">
              <a:lnSpc>
                <a:spcPts val="5000"/>
              </a:lnSpc>
            </a:pPr>
            <a:r>
              <a:rPr lang="zh-TW" altLang="en-US" sz="44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正是這個希望</a:t>
            </a:r>
          </a:p>
          <a:p>
            <a:pPr eaLnBrk="1" hangingPunct="1">
              <a:lnSpc>
                <a:spcPts val="5000"/>
              </a:lnSpc>
            </a:pPr>
            <a:r>
              <a:rPr lang="zh-TW" altLang="en-US" sz="4400" dirty="0" smtClean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讓我們今生能夠朝氣蓬勃</a:t>
            </a:r>
          </a:p>
          <a:p>
            <a:pPr eaLnBrk="1" hangingPunct="1">
              <a:lnSpc>
                <a:spcPts val="5000"/>
              </a:lnSpc>
            </a:pPr>
            <a:r>
              <a:rPr lang="zh-TW" altLang="en-US" sz="44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itchFamily="34" charset="-120"/>
              </a:rPr>
              <a:t>能夠殘而不廢</a:t>
            </a:r>
          </a:p>
        </p:txBody>
      </p:sp>
    </p:spTree>
    <p:extLst>
      <p:ext uri="{BB962C8B-B14F-4D97-AF65-F5344CB8AC3E}">
        <p14:creationId xmlns:p14="http://schemas.microsoft.com/office/powerpoint/2010/main" val="475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5176</TotalTime>
  <Words>1057</Words>
  <Application>Microsoft Office PowerPoint</Application>
  <PresentationFormat>如螢幕大小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34" baseType="lpstr">
      <vt:lpstr>華康中黑體</vt:lpstr>
      <vt:lpstr>華康中黑體(P)</vt:lpstr>
      <vt:lpstr>華康正顏楷體W7</vt:lpstr>
      <vt:lpstr>華康正顏楷體W7(P)</vt:lpstr>
      <vt:lpstr>華康粗黑體</vt:lpstr>
      <vt:lpstr>華康黑體(P)-GB5</vt:lpstr>
      <vt:lpstr>華康黑體-GB5</vt:lpstr>
      <vt:lpstr>華康儷中黑</vt:lpstr>
      <vt:lpstr>新細明體</vt:lpstr>
      <vt:lpstr>Arial</vt:lpstr>
      <vt:lpstr>Wingdings</vt:lpstr>
      <vt:lpstr>預設簡報設計</vt:lpstr>
      <vt:lpstr>4_預設簡報設計</vt:lpstr>
      <vt:lpstr>1_預設簡報設計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Jin Yao Xu</cp:lastModifiedBy>
  <cp:revision>542</cp:revision>
  <dcterms:created xsi:type="dcterms:W3CDTF">2006-09-26T01:05:23Z</dcterms:created>
  <dcterms:modified xsi:type="dcterms:W3CDTF">2021-03-29T03:45:27Z</dcterms:modified>
</cp:coreProperties>
</file>